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80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9" r:id="rId20"/>
    <p:sldId id="278" r:id="rId21"/>
    <p:sldId id="277" r:id="rId22"/>
    <p:sldId id="276" r:id="rId23"/>
    <p:sldId id="275" r:id="rId24"/>
    <p:sldId id="27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20F6E7B-13E4-48A6-94FE-09C2B71A1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11392"/>
            <a:ext cx="10515600" cy="445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391767-1A90-4630-9F72-CDF0FF15FA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485" y="304642"/>
            <a:ext cx="11105990" cy="613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BFB7B6-FE83-4CE1-B9B0-D22EB9C8AC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854" y="2159305"/>
            <a:ext cx="10141945" cy="4017657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98ACF-3452-4D46-845B-0B80894EE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134737"/>
            <a:ext cx="10515600" cy="513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9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A8587AF-FFCC-4113-B422-52F7F3DAA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8369" y="500063"/>
            <a:ext cx="10275261" cy="56769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1E2EAC6-5B78-4F9A-8257-F4D3A8888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65" y="6176963"/>
            <a:ext cx="11430000" cy="8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A5EF7B8-9663-4CD7-BBD5-9C57CD1BAC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05285"/>
            <a:ext cx="10515600" cy="506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5BEB709-5882-40A0-9C9E-BFE5D4F06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77408"/>
            <a:ext cx="10515600" cy="452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93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4EEFB47-A38B-4CA9-9DDE-6C4D084EF3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39837"/>
            <a:ext cx="10515600" cy="49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697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075C696-9658-46C3-B352-9392C0F21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00521"/>
            <a:ext cx="10515600" cy="547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96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969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71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500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B34EC06-F726-40E4-848A-A42C7980B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38419"/>
            <a:ext cx="10515600" cy="500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6992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0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128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1445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61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3B16C00-C244-40D8-8651-7ECA8C086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89893"/>
            <a:ext cx="10515600" cy="469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3A3452C-8332-4F98-AE41-0FCB19B13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7074"/>
            <a:ext cx="10515600" cy="5302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9A38753-F312-46C0-A774-F500B0A27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83067"/>
            <a:ext cx="10515600" cy="551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F359065-61EC-4953-8795-E2376984A8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7021"/>
            <a:ext cx="10515600" cy="512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7533914-DCB8-475C-9731-4169C35DE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60169"/>
            <a:ext cx="10515600" cy="515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99325C2-5EB0-4E63-A0D9-FA01654B6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46215"/>
            <a:ext cx="10515600" cy="538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6609435-C432-4414-94A2-61DAFDD115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74116"/>
            <a:ext cx="10515600" cy="532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6342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71</cp:revision>
  <dcterms:created xsi:type="dcterms:W3CDTF">2019-04-28T07:50:22Z</dcterms:created>
  <dcterms:modified xsi:type="dcterms:W3CDTF">2019-06-11T18:05:10Z</dcterms:modified>
</cp:coreProperties>
</file>

<file path=docProps/thumbnail.jpeg>
</file>